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7" autoAdjust="0"/>
    <p:restoredTop sz="94660"/>
  </p:normalViewPr>
  <p:slideViewPr>
    <p:cSldViewPr snapToGrid="0" snapToObjects="1">
      <p:cViewPr>
        <p:scale>
          <a:sx n="96" d="100"/>
          <a:sy n="96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75AE0-3785-0B4F-8335-A9AD57C05363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87244-BF4D-064A-B1D1-E2480F1C72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0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green umbrella   a bass guitar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87244-BF4D-064A-B1D1-E2480F1C72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5AB8C-B40D-5E45-857C-F45A22A4ABA6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F422A-4AB5-A347-90F3-1C4EC92D4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5AB8C-B40D-5E45-857C-F45A22A4ABA6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F422A-4AB5-A347-90F3-1C4EC92D4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5AB8C-B40D-5E45-857C-F45A22A4ABA6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F422A-4AB5-A347-90F3-1C4EC92D4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5AB8C-B40D-5E45-857C-F45A22A4ABA6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F422A-4AB5-A347-90F3-1C4EC92D4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5AB8C-B40D-5E45-857C-F45A22A4ABA6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F422A-4AB5-A347-90F3-1C4EC92D4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5AB8C-B40D-5E45-857C-F45A22A4ABA6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F422A-4AB5-A347-90F3-1C4EC92D4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5AB8C-B40D-5E45-857C-F45A22A4ABA6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F422A-4AB5-A347-90F3-1C4EC92D4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5AB8C-B40D-5E45-857C-F45A22A4ABA6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F422A-4AB5-A347-90F3-1C4EC92D4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5AB8C-B40D-5E45-857C-F45A22A4ABA6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F422A-4AB5-A347-90F3-1C4EC92D4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5AB8C-B40D-5E45-857C-F45A22A4ABA6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F422A-4AB5-A347-90F3-1C4EC92D4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C5AB8C-B40D-5E45-857C-F45A22A4ABA6}" type="datetimeFigureOut">
              <a:rPr lang="en-US" smtClean="0"/>
              <a:pPr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0F422A-4AB5-A347-90F3-1C4EC92D4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pic>
        <p:nvPicPr>
          <p:cNvPr id="7" name="Picture 6" descr="schools_out logo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969000" y="5588000"/>
            <a:ext cx="3175000" cy="127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8046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Different people, different talents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324749" y="2184989"/>
            <a:ext cx="313345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“We may have different religions, different languages, different </a:t>
            </a:r>
            <a:r>
              <a:rPr lang="en-US" sz="2400" dirty="0" err="1"/>
              <a:t>coloured</a:t>
            </a:r>
            <a:r>
              <a:rPr lang="en-US" sz="2400" dirty="0"/>
              <a:t> skins, but we all belong to one human race.</a:t>
            </a:r>
            <a:r>
              <a:rPr lang="en-US" sz="2400" dirty="0" smtClean="0"/>
              <a:t>”	                         </a:t>
            </a:r>
            <a:r>
              <a:rPr lang="en-US" dirty="0" smtClean="0"/>
              <a:t>   Kofi </a:t>
            </a:r>
            <a:r>
              <a:rPr lang="en-US" dirty="0"/>
              <a:t>Annan</a:t>
            </a:r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906" y="1808072"/>
            <a:ext cx="3667918" cy="366791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85" y="1669774"/>
            <a:ext cx="4464868" cy="3806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 what this is?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49" y="1246187"/>
            <a:ext cx="4290633" cy="2866009"/>
          </a:xfrm>
          <a:prstGeom prst="rect">
            <a:avLst/>
          </a:prstGeo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2353" y="2509447"/>
            <a:ext cx="3971010" cy="2978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3368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Who am I?</a:t>
            </a:r>
          </a:p>
          <a:p>
            <a:pPr>
              <a:buNone/>
            </a:pPr>
            <a:r>
              <a:rPr lang="en-US" dirty="0" smtClean="0"/>
              <a:t>What makes me?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colours</a:t>
            </a:r>
            <a:r>
              <a:rPr lang="en-US" dirty="0" smtClean="0"/>
              <a:t> I wear</a:t>
            </a:r>
          </a:p>
          <a:p>
            <a:pPr>
              <a:buNone/>
            </a:pPr>
            <a:r>
              <a:rPr lang="en-US" dirty="0" smtClean="0"/>
              <a:t>Or the films I see?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words I say</a:t>
            </a:r>
          </a:p>
          <a:p>
            <a:pPr>
              <a:buNone/>
            </a:pPr>
            <a:r>
              <a:rPr lang="en-US" dirty="0" smtClean="0"/>
              <a:t>Or the games I play?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food I eat</a:t>
            </a:r>
          </a:p>
          <a:p>
            <a:pPr>
              <a:buNone/>
            </a:pPr>
            <a:r>
              <a:rPr lang="en-US" dirty="0" smtClean="0"/>
              <a:t>Or the friends I meet?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pets I keep</a:t>
            </a:r>
          </a:p>
          <a:p>
            <a:pPr>
              <a:buNone/>
            </a:pPr>
            <a:r>
              <a:rPr lang="en-US" dirty="0" smtClean="0"/>
              <a:t>Or the room where I sleep?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hair on my head</a:t>
            </a:r>
          </a:p>
          <a:p>
            <a:pPr>
              <a:buNone/>
            </a:pPr>
            <a:r>
              <a:rPr lang="en-US" dirty="0" smtClean="0"/>
              <a:t>Or the toys on my bed?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way I climb a tree</a:t>
            </a:r>
          </a:p>
          <a:p>
            <a:pPr>
              <a:buNone/>
            </a:pPr>
            <a:r>
              <a:rPr lang="en-US" dirty="0" smtClean="0"/>
              <a:t>Or the scar on my knee?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68133" y="1600200"/>
            <a:ext cx="257386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500" dirty="0" smtClean="0"/>
              <a:t>The shape of my clothes</a:t>
            </a:r>
          </a:p>
          <a:p>
            <a:pPr>
              <a:buNone/>
            </a:pPr>
            <a:r>
              <a:rPr lang="en-US" sz="1500" dirty="0" smtClean="0"/>
              <a:t>Or the size of my nose?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The way I run fast</a:t>
            </a:r>
          </a:p>
          <a:p>
            <a:pPr>
              <a:buNone/>
            </a:pPr>
            <a:r>
              <a:rPr lang="en-US" sz="1500" dirty="0" smtClean="0"/>
              <a:t>Or the secrets in my past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If I’m scruffy or smart</a:t>
            </a:r>
          </a:p>
          <a:p>
            <a:pPr>
              <a:buNone/>
            </a:pPr>
            <a:r>
              <a:rPr lang="en-US" sz="1500" dirty="0" smtClean="0"/>
              <a:t>Or what I feel in my heart?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The hand in my glove</a:t>
            </a:r>
          </a:p>
          <a:p>
            <a:pPr>
              <a:buNone/>
            </a:pPr>
            <a:r>
              <a:rPr lang="en-US" sz="1500" dirty="0" smtClean="0"/>
              <a:t>Or the people I love?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Who am I?</a:t>
            </a:r>
          </a:p>
          <a:p>
            <a:pPr>
              <a:buNone/>
            </a:pPr>
            <a:r>
              <a:rPr lang="en-US" sz="1500" dirty="0" smtClean="0"/>
              <a:t>What makes me?</a:t>
            </a:r>
          </a:p>
          <a:p>
            <a:pPr>
              <a:buNone/>
            </a:pPr>
            <a:r>
              <a:rPr lang="en-US" sz="1500" dirty="0" smtClean="0"/>
              <a:t>The things I hide</a:t>
            </a:r>
          </a:p>
          <a:p>
            <a:pPr>
              <a:buNone/>
            </a:pPr>
            <a:r>
              <a:rPr lang="en-US" sz="1500" dirty="0" smtClean="0"/>
              <a:t>Or the things you see?</a:t>
            </a:r>
          </a:p>
          <a:p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0" y="3431356"/>
            <a:ext cx="2979161" cy="2231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Boys					Equal					    Girls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533400" y="3344333"/>
            <a:ext cx="4521200" cy="50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3513666" y="3344332"/>
            <a:ext cx="4521200" cy="50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7133" y="1417638"/>
            <a:ext cx="8339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Football						SPORTS					Netball</a:t>
            </a:r>
            <a:endParaRPr lang="en-US" dirty="0"/>
          </a:p>
        </p:txBody>
      </p:sp>
      <p:cxnSp>
        <p:nvCxnSpPr>
          <p:cNvPr id="9" name="Straight Connector 8"/>
          <p:cNvCxnSpPr>
            <a:endCxn id="7" idx="1"/>
          </p:cNvCxnSpPr>
          <p:nvPr/>
        </p:nvCxnSpPr>
        <p:spPr>
          <a:xfrm rot="10800000">
            <a:off x="347134" y="1602304"/>
            <a:ext cx="897471" cy="23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6350000" y="1602303"/>
            <a:ext cx="736600" cy="232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7133" y="1896533"/>
            <a:ext cx="8339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 Action Man					TOYS					Barbie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880533" y="2099733"/>
            <a:ext cx="1193800" cy="50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32600" y="2099733"/>
            <a:ext cx="618067" cy="50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839" y="541867"/>
            <a:ext cx="5700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What Makes Me         illustrated by …………………………………….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4839" y="1143000"/>
            <a:ext cx="292796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Who am I?</a:t>
            </a:r>
          </a:p>
          <a:p>
            <a:pPr>
              <a:buNone/>
            </a:pPr>
            <a:r>
              <a:rPr lang="en-US" sz="1400" dirty="0" smtClean="0"/>
              <a:t>What makes me?</a:t>
            </a:r>
          </a:p>
          <a:p>
            <a:pPr>
              <a:buNone/>
            </a:pPr>
            <a:r>
              <a:rPr lang="en-US" sz="1400" dirty="0" smtClean="0"/>
              <a:t>The </a:t>
            </a:r>
            <a:r>
              <a:rPr lang="en-US" sz="1400" dirty="0" err="1" smtClean="0"/>
              <a:t>colours</a:t>
            </a:r>
            <a:r>
              <a:rPr lang="en-US" sz="1400" dirty="0" smtClean="0"/>
              <a:t> I wear</a:t>
            </a:r>
          </a:p>
          <a:p>
            <a:pPr>
              <a:buNone/>
            </a:pPr>
            <a:r>
              <a:rPr lang="en-US" sz="1400" dirty="0" smtClean="0"/>
              <a:t>Or the films I see?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The words I say</a:t>
            </a:r>
          </a:p>
          <a:p>
            <a:pPr>
              <a:buNone/>
            </a:pPr>
            <a:r>
              <a:rPr lang="en-US" sz="1400" dirty="0" smtClean="0"/>
              <a:t>Or the games I play?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The food I eat</a:t>
            </a:r>
          </a:p>
          <a:p>
            <a:pPr>
              <a:buNone/>
            </a:pPr>
            <a:r>
              <a:rPr lang="en-US" sz="1400" dirty="0" smtClean="0"/>
              <a:t>Or the friends I meet?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The pets I keep</a:t>
            </a:r>
          </a:p>
          <a:p>
            <a:pPr>
              <a:buNone/>
            </a:pPr>
            <a:r>
              <a:rPr lang="en-US" sz="1400" dirty="0" smtClean="0"/>
              <a:t>Or the room where I sleep?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The hair on my head</a:t>
            </a:r>
          </a:p>
          <a:p>
            <a:pPr>
              <a:buNone/>
            </a:pPr>
            <a:r>
              <a:rPr lang="en-US" sz="1400" dirty="0" smtClean="0"/>
              <a:t>Or the toys on my bed?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The way I climb a tree</a:t>
            </a:r>
          </a:p>
          <a:p>
            <a:pPr>
              <a:buNone/>
            </a:pPr>
            <a:r>
              <a:rPr lang="en-US" sz="1400" dirty="0" smtClean="0"/>
              <a:t>Or the scar on my knee?</a:t>
            </a:r>
          </a:p>
        </p:txBody>
      </p:sp>
      <p:sp>
        <p:nvSpPr>
          <p:cNvPr id="6" name="Rectangle 5"/>
          <p:cNvSpPr/>
          <p:nvPr/>
        </p:nvSpPr>
        <p:spPr>
          <a:xfrm>
            <a:off x="6438630" y="2123575"/>
            <a:ext cx="2205837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The shape of my clothes</a:t>
            </a:r>
          </a:p>
          <a:p>
            <a:pPr>
              <a:buNone/>
            </a:pPr>
            <a:r>
              <a:rPr lang="en-US" sz="1400" dirty="0" smtClean="0"/>
              <a:t>Or the size of my nose?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The way I run fast</a:t>
            </a:r>
          </a:p>
          <a:p>
            <a:pPr>
              <a:buNone/>
            </a:pPr>
            <a:r>
              <a:rPr lang="en-US" sz="1400" dirty="0" smtClean="0"/>
              <a:t>Or the secrets in my past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If I’m scruffy or smart</a:t>
            </a:r>
          </a:p>
          <a:p>
            <a:pPr>
              <a:buNone/>
            </a:pPr>
            <a:r>
              <a:rPr lang="en-US" sz="1400" dirty="0" smtClean="0"/>
              <a:t>Or what I feel in my heart?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The hand in my glove</a:t>
            </a:r>
          </a:p>
          <a:p>
            <a:pPr>
              <a:buNone/>
            </a:pPr>
            <a:r>
              <a:rPr lang="en-US" sz="1400" dirty="0" smtClean="0"/>
              <a:t>Or the people I love?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Who am I?</a:t>
            </a:r>
          </a:p>
          <a:p>
            <a:pPr>
              <a:buNone/>
            </a:pPr>
            <a:r>
              <a:rPr lang="en-US" sz="1400" dirty="0" smtClean="0"/>
              <a:t>What makes me?</a:t>
            </a:r>
          </a:p>
          <a:p>
            <a:pPr>
              <a:buNone/>
            </a:pPr>
            <a:r>
              <a:rPr lang="en-US" sz="1400" dirty="0" smtClean="0"/>
              <a:t>The things I hide</a:t>
            </a:r>
          </a:p>
          <a:p>
            <a:pPr>
              <a:buNone/>
            </a:pPr>
            <a:r>
              <a:rPr lang="en-US" sz="1400" dirty="0" smtClean="0"/>
              <a:t>Or the things you see?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329</Words>
  <Application>Microsoft Office PowerPoint</Application>
  <PresentationFormat>On-screen Show (4:3)</PresentationFormat>
  <Paragraphs>80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Different people, different talents</vt:lpstr>
      <vt:lpstr>Guess what this is?</vt:lpstr>
      <vt:lpstr>What Makes Me</vt:lpstr>
      <vt:lpstr>Boys     Equal         Girls</vt:lpstr>
      <vt:lpstr>PowerPoint Presentation</vt:lpstr>
    </vt:vector>
  </TitlesOfParts>
  <Company>HMP Bure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people, different talents</dc:title>
  <dc:creator>Steve Boyce</dc:creator>
  <cp:lastModifiedBy>Tony</cp:lastModifiedBy>
  <cp:revision>2</cp:revision>
  <dcterms:created xsi:type="dcterms:W3CDTF">2013-07-22T15:08:42Z</dcterms:created>
  <dcterms:modified xsi:type="dcterms:W3CDTF">2017-06-21T09:03:09Z</dcterms:modified>
</cp:coreProperties>
</file>